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1dc4179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e51dc4179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d11749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d11749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51dc4179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51dc4179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8d11749e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8d11749e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8d11749e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8d11749e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8d11749e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8d11749e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8d11749e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8d11749e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8d11749e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8d11749e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8d11749e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8d11749e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romatch Academ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90525" y="4844025"/>
            <a:ext cx="4215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/>
              <a:t>Does locomotion change visual encoding in V1 cortex?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/>
              <a:t>Tanuki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D9D9D9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178300" y="1257300"/>
            <a:ext cx="84552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Does locomotion change visual encoding in V1 cortex?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By: Fermín Travi, Marco Peña, and Rubén Martínez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Group name: Tanuki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85400" y="222575"/>
            <a:ext cx="85206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Introduction</a:t>
            </a:r>
            <a:endParaRPr sz="2900"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r="54143"/>
          <a:stretch/>
        </p:blipFill>
        <p:spPr>
          <a:xfrm>
            <a:off x="5264625" y="3232007"/>
            <a:ext cx="1683383" cy="139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367" y="3607974"/>
            <a:ext cx="1169633" cy="63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85400" y="3111125"/>
            <a:ext cx="254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Stringer orientations</a:t>
            </a:r>
            <a:endParaRPr sz="1200"/>
          </a:p>
        </p:txBody>
      </p:sp>
      <p:sp>
        <p:nvSpPr>
          <p:cNvPr id="147" name="Google Shape;147;p26"/>
          <p:cNvSpPr txBox="1"/>
          <p:nvPr/>
        </p:nvSpPr>
        <p:spPr>
          <a:xfrm>
            <a:off x="285400" y="2318775"/>
            <a:ext cx="447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Research question: </a:t>
            </a:r>
            <a:r>
              <a:rPr lang="en" sz="1600"/>
              <a:t>Does locomotion change visual encoding in V1 cortex?</a:t>
            </a:r>
            <a:endParaRPr sz="1600"/>
          </a:p>
        </p:txBody>
      </p:sp>
      <p:sp>
        <p:nvSpPr>
          <p:cNvPr id="148" name="Google Shape;148;p26"/>
          <p:cNvSpPr txBox="1"/>
          <p:nvPr/>
        </p:nvSpPr>
        <p:spPr>
          <a:xfrm>
            <a:off x="285400" y="1326325"/>
            <a:ext cx="4764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Stringer et al. 2021 has reported a slight effect of locomotion on V1 cortex activity. Here, we explore this possibility, using linear and non-linear models. </a:t>
            </a:r>
            <a:endParaRPr sz="1500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225" y="2513998"/>
            <a:ext cx="1370000" cy="11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6">
            <a:alphaModFix/>
          </a:blip>
          <a:srcRect l="-230551" t="9646" r="173958" b="-66238"/>
          <a:stretch/>
        </p:blipFill>
        <p:spPr>
          <a:xfrm>
            <a:off x="2988625" y="3097675"/>
            <a:ext cx="2636074" cy="152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94025" y="122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03071" y="2380700"/>
            <a:ext cx="1718500" cy="1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 rot="10798774">
            <a:off x="4830253" y="2374722"/>
            <a:ext cx="840900" cy="926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6068300" y="853175"/>
            <a:ext cx="1576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sample ~1.000 neurons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~4500 trials 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4671425" y="4270850"/>
            <a:ext cx="480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Models</a:t>
            </a:r>
            <a:r>
              <a:rPr lang="en"/>
              <a:t>: Linear Regression, Deep Regression, Deep Classifier, and 3D Convolutional Neural Network 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l="46732"/>
          <a:stretch/>
        </p:blipFill>
        <p:spPr>
          <a:xfrm>
            <a:off x="2304763" y="695388"/>
            <a:ext cx="18316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03059" y="3577625"/>
            <a:ext cx="1718500" cy="1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109" y="2447697"/>
            <a:ext cx="931425" cy="78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209" y="3762209"/>
            <a:ext cx="931425" cy="78075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 rot="-10635860">
            <a:off x="4737653" y="2897828"/>
            <a:ext cx="873696" cy="14043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5699600" y="2755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Locomotion trials (~46 %)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5805425" y="357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Stationary trials (~54 %)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201475" y="3184375"/>
            <a:ext cx="157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predicted the stimuli angle for both groups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038" y="523950"/>
            <a:ext cx="35718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313925" y="3952475"/>
            <a:ext cx="27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(70% train, 10% valid, 20% test)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6256025" y="3130413"/>
            <a:ext cx="28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(70% train, 10% valid, 20% test)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-843525" y="1303025"/>
            <a:ext cx="3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63975" y="24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 for Regression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0350"/>
            <a:ext cx="66389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5" y="2200675"/>
            <a:ext cx="65341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38" y="3524650"/>
            <a:ext cx="65722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7200875" y="1152150"/>
            <a:ext cx="219600" cy="334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0075" y="1903588"/>
            <a:ext cx="601602" cy="18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7563450" y="4353175"/>
            <a:ext cx="2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(Validation data)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1195755" y="2039200"/>
            <a:ext cx="590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rMSE for stationary model on stationary testing data: 0.7828087856124143 radians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rMSE for running model on running testing data: 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0.7636812052813041 radians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1195750" y="480025"/>
            <a:ext cx="622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(baseline model)  </a:t>
            </a:r>
            <a:r>
              <a:rPr lang="en" sz="1200"/>
              <a:t>(using the whole 20k neurons for training)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75" y="2906325"/>
            <a:ext cx="6505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303025" y="2522500"/>
            <a:ext cx="57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 (non linear)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1303025" y="4114775"/>
            <a:ext cx="547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rMSE for stationary model on stationary testing data: 0.5432999711091125 radians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rMSE for running model on running testing data: 0.6268552979008946 radians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363425" y="96000"/>
            <a:ext cx="76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 on testing data</a:t>
            </a:r>
            <a:endParaRPr sz="18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5" y="864875"/>
            <a:ext cx="6565340" cy="12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270550" y="40375"/>
            <a:ext cx="85206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running on stationary and vice versa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1233675" y="503675"/>
            <a:ext cx="54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 sz="1200"/>
          </a:p>
        </p:txBody>
      </p:sp>
      <p:sp>
        <p:nvSpPr>
          <p:cNvPr id="200" name="Google Shape;200;p30"/>
          <p:cNvSpPr txBox="1"/>
          <p:nvPr/>
        </p:nvSpPr>
        <p:spPr>
          <a:xfrm>
            <a:off x="1240525" y="2010925"/>
            <a:ext cx="378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1103350" y="3579925"/>
            <a:ext cx="6789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predictions’ error rate increased by ~20%!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suggests the data follow different distributions for each group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We trained a neural network to predict if the mouse was moving or not based on the neural activity of the V1 cortex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It achieved ~90% accuracy in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50" y="795975"/>
            <a:ext cx="6560881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375" y="2340500"/>
            <a:ext cx="6560876" cy="12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145025" y="57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Convolutional Neural Network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5" y="634400"/>
            <a:ext cx="2151650" cy="21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2739600" y="1361013"/>
            <a:ext cx="738600" cy="6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5742550" y="1437213"/>
            <a:ext cx="738600" cy="6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750" y="915050"/>
            <a:ext cx="1848850" cy="183291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1981200" y="2527725"/>
            <a:ext cx="275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(70% train, 10% valid, 20% test)</a:t>
            </a:r>
            <a:endParaRPr sz="1100"/>
          </a:p>
        </p:txBody>
      </p:sp>
      <p:sp>
        <p:nvSpPr>
          <p:cNvPr id="214" name="Google Shape;214;p31"/>
          <p:cNvSpPr txBox="1"/>
          <p:nvPr/>
        </p:nvSpPr>
        <p:spPr>
          <a:xfrm>
            <a:off x="4629150" y="4443225"/>
            <a:ext cx="440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on testing data: 0.6813762885484544 radians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2319700" y="18328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~20.000 neurons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~4500 trials </a:t>
            </a:r>
            <a:endParaRPr sz="1200"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5">
            <a:alphaModFix/>
          </a:blip>
          <a:srcRect r="23011"/>
          <a:stretch/>
        </p:blipFill>
        <p:spPr>
          <a:xfrm>
            <a:off x="6714125" y="1331500"/>
            <a:ext cx="2151650" cy="10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5199975" y="2463813"/>
            <a:ext cx="15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75 x 45 x 20</a:t>
            </a:r>
            <a:endParaRPr sz="1300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90704"/>
            <a:ext cx="9143999" cy="171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Shuffling the spatial data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50" y="455588"/>
            <a:ext cx="2484549" cy="24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1228375" y="991763"/>
            <a:ext cx="738600" cy="6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4656575" y="4419625"/>
            <a:ext cx="4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on testing data: 0.59331568418689 radians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0" y="856925"/>
            <a:ext cx="1848850" cy="183291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2556250" y="1409513"/>
            <a:ext cx="738600" cy="6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5555725" y="1409513"/>
            <a:ext cx="738600" cy="6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5">
            <a:alphaModFix/>
          </a:blip>
          <a:srcRect r="23011"/>
          <a:stretch/>
        </p:blipFill>
        <p:spPr>
          <a:xfrm>
            <a:off x="6599050" y="1258725"/>
            <a:ext cx="2151650" cy="10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4746500" y="2379300"/>
            <a:ext cx="19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75 x 45 x 20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2004825" y="2364475"/>
            <a:ext cx="1440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75 x 45 x 20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66023"/>
            <a:ext cx="9144000" cy="171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311700" y="1731150"/>
            <a:ext cx="85206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activity in the V1 cortex does seem to follow different patterns depending on the movement of the mouse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information didn’t improve the precision of the decoder, suggesting it’s not relevant for the task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On-screen Show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Simple Light</vt:lpstr>
      <vt:lpstr>Spearmint</vt:lpstr>
      <vt:lpstr>Does locomotion change visual encoding in V1 cortex?</vt:lpstr>
      <vt:lpstr>Introduction</vt:lpstr>
      <vt:lpstr>Methodology</vt:lpstr>
      <vt:lpstr>Deep Neural Network for Regression</vt:lpstr>
      <vt:lpstr>PowerPoint Presentation</vt:lpstr>
      <vt:lpstr>Testing running on stationary and vice versa</vt:lpstr>
      <vt:lpstr>3D Convolutional Neural Network</vt:lpstr>
      <vt:lpstr>Shuffling the spatial data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locomotion change visual encoding in V1 cortex?</dc:title>
  <cp:lastModifiedBy>Fermin Travi</cp:lastModifiedBy>
  <cp:revision>1</cp:revision>
  <dcterms:modified xsi:type="dcterms:W3CDTF">2021-10-29T14:44:00Z</dcterms:modified>
</cp:coreProperties>
</file>